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2052" y="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4DE4C-94AC-4369-BDD7-4872F6ED8BC2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AB6E3-5454-478D-88DC-DB26E79EE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897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4DE4C-94AC-4369-BDD7-4872F6ED8BC2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AB6E3-5454-478D-88DC-DB26E79EE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460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4DE4C-94AC-4369-BDD7-4872F6ED8BC2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AB6E3-5454-478D-88DC-DB26E79EE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97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4DE4C-94AC-4369-BDD7-4872F6ED8BC2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AB6E3-5454-478D-88DC-DB26E79EE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639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4DE4C-94AC-4369-BDD7-4872F6ED8BC2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AB6E3-5454-478D-88DC-DB26E79EE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136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4DE4C-94AC-4369-BDD7-4872F6ED8BC2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AB6E3-5454-478D-88DC-DB26E79EE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243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4DE4C-94AC-4369-BDD7-4872F6ED8BC2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AB6E3-5454-478D-88DC-DB26E79EE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368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4DE4C-94AC-4369-BDD7-4872F6ED8BC2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AB6E3-5454-478D-88DC-DB26E79EE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638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4DE4C-94AC-4369-BDD7-4872F6ED8BC2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AB6E3-5454-478D-88DC-DB26E79EE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856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4DE4C-94AC-4369-BDD7-4872F6ED8BC2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AB6E3-5454-478D-88DC-DB26E79EE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61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4DE4C-94AC-4369-BDD7-4872F6ED8BC2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AB6E3-5454-478D-88DC-DB26E79EE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595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4DE4C-94AC-4369-BDD7-4872F6ED8BC2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AB6E3-5454-478D-88DC-DB26E79EE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885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brooklynhamilton@pickenscountyschools.org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36248" y="152400"/>
            <a:ext cx="8515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Pea Katrina" pitchFamily="2" charset="0"/>
              </a:rPr>
              <a:t>April</a:t>
            </a:r>
            <a:endParaRPr lang="en-US" sz="3600" b="1" dirty="0">
              <a:latin typeface="Pea Katrina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90600" y="685800"/>
            <a:ext cx="4191000" cy="91440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b="1" dirty="0">
                <a:solidFill>
                  <a:prstClr val="black"/>
                </a:solidFill>
              </a:rPr>
              <a:t>Mrs. </a:t>
            </a:r>
            <a:r>
              <a:rPr lang="en-US" b="1" dirty="0" smtClean="0">
                <a:solidFill>
                  <a:prstClr val="black"/>
                </a:solidFill>
              </a:rPr>
              <a:t>Hamilton and Mrs. McDonald’s Class Newsletter </a:t>
            </a:r>
          </a:p>
          <a:p>
            <a:pPr lvl="0" algn="ctr"/>
            <a:r>
              <a:rPr lang="en-US" b="1" dirty="0" smtClean="0">
                <a:solidFill>
                  <a:prstClr val="black"/>
                </a:solidFill>
              </a:rPr>
              <a:t>April </a:t>
            </a:r>
            <a:r>
              <a:rPr lang="en-US" b="1" dirty="0" smtClean="0">
                <a:solidFill>
                  <a:prstClr val="black"/>
                </a:solidFill>
              </a:rPr>
              <a:t>13, </a:t>
            </a:r>
            <a:r>
              <a:rPr lang="en-US" b="1" dirty="0" smtClean="0">
                <a:solidFill>
                  <a:prstClr val="black"/>
                </a:solidFill>
              </a:rPr>
              <a:t>2018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52400" y="1752600"/>
            <a:ext cx="6553200" cy="160020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b="1" dirty="0" smtClean="0">
                <a:solidFill>
                  <a:prstClr val="black"/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What </a:t>
            </a:r>
            <a:r>
              <a:rPr lang="en-US" b="1" dirty="0">
                <a:solidFill>
                  <a:prstClr val="black"/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we will be learning next week:</a:t>
            </a:r>
          </a:p>
          <a:p>
            <a:pPr lvl="0" algn="ctr"/>
            <a:r>
              <a:rPr lang="en-US" dirty="0">
                <a:solidFill>
                  <a:prstClr val="black"/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Next week we will begin our Dinosaur theme. We will be measuring bones and creating our own dinosaurs. We will also be excavating the chocolate chips out of cookies.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52400" y="3505200"/>
            <a:ext cx="3124200" cy="281940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1200"/>
              </a:spcAft>
            </a:pPr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Important Dates:</a:t>
            </a:r>
            <a:r>
              <a:rPr lang="en-US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 </a:t>
            </a:r>
            <a:endParaRPr lang="en-US" b="1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lvl="0" algn="ctr"/>
            <a:r>
              <a:rPr lang="en-US" b="1" dirty="0" smtClean="0">
                <a:solidFill>
                  <a:schemeClr val="tx1"/>
                </a:solidFill>
                <a:latin typeface="Comic Sans MS" panose="030F0702030302020204" pitchFamily="66" charset="0"/>
                <a:cs typeface="Times New Roman"/>
              </a:rPr>
              <a:t>Friday</a:t>
            </a:r>
            <a:r>
              <a:rPr lang="en-US" b="1" dirty="0" smtClean="0">
                <a:solidFill>
                  <a:schemeClr val="tx1"/>
                </a:solidFill>
                <a:latin typeface="Comic Sans MS" panose="030F0702030302020204" pitchFamily="66" charset="0"/>
                <a:cs typeface="Times New Roman"/>
              </a:rPr>
              <a:t>, </a:t>
            </a:r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  <a:cs typeface="Times New Roman"/>
              </a:rPr>
              <a:t>April 27</a:t>
            </a:r>
            <a:r>
              <a:rPr lang="en-US" b="1" baseline="30000" dirty="0">
                <a:solidFill>
                  <a:schemeClr val="tx1"/>
                </a:solidFill>
                <a:latin typeface="Comic Sans MS" panose="030F0702030302020204" pitchFamily="66" charset="0"/>
                <a:cs typeface="Times New Roman"/>
              </a:rPr>
              <a:t>th</a:t>
            </a:r>
            <a:endParaRPr lang="en-US" b="1" dirty="0">
              <a:solidFill>
                <a:schemeClr val="tx1"/>
              </a:solidFill>
              <a:latin typeface="Comic Sans MS" panose="030F0702030302020204" pitchFamily="66" charset="0"/>
              <a:cs typeface="Times New Roman"/>
            </a:endParaRPr>
          </a:p>
          <a:p>
            <a:pPr lvl="0" algn="ctr"/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  <a:cs typeface="Times New Roman"/>
              </a:rPr>
              <a:t>PTO Fine Arts Night</a:t>
            </a:r>
          </a:p>
          <a:p>
            <a:pPr lvl="0" algn="ctr"/>
            <a:r>
              <a:rPr lang="en-US" smtClean="0">
                <a:solidFill>
                  <a:schemeClr val="tx1"/>
                </a:solidFill>
                <a:latin typeface="Comic Sans MS" panose="030F0702030302020204" pitchFamily="66" charset="0"/>
                <a:cs typeface="Times New Roman"/>
              </a:rPr>
              <a:t>6:30pm (K-5)</a:t>
            </a:r>
            <a:endParaRPr lang="en-US" dirty="0" smtClean="0">
              <a:solidFill>
                <a:schemeClr val="tx1"/>
              </a:solidFill>
              <a:latin typeface="Comic Sans MS" panose="030F0702030302020204" pitchFamily="66" charset="0"/>
              <a:cs typeface="Times New Roman"/>
            </a:endParaRPr>
          </a:p>
          <a:p>
            <a:pPr lvl="0" algn="ctr"/>
            <a:endParaRPr lang="en-US" dirty="0">
              <a:solidFill>
                <a:schemeClr val="tx1"/>
              </a:solidFill>
              <a:latin typeface="Comic Sans MS" panose="030F0702030302020204" pitchFamily="66" charset="0"/>
              <a:cs typeface="Times New Roman"/>
            </a:endParaRPr>
          </a:p>
          <a:p>
            <a:pPr lvl="0" algn="ctr"/>
            <a:endParaRPr lang="en-US" dirty="0" smtClean="0">
              <a:solidFill>
                <a:schemeClr val="tx1"/>
              </a:solidFill>
              <a:latin typeface="Comic Sans MS" panose="030F0702030302020204" pitchFamily="66" charset="0"/>
              <a:cs typeface="Times New Roman"/>
            </a:endParaRPr>
          </a:p>
          <a:p>
            <a:pPr lvl="0" algn="ctr"/>
            <a:endParaRPr lang="en-US" dirty="0">
              <a:solidFill>
                <a:schemeClr val="tx1"/>
              </a:solidFill>
              <a:latin typeface="Comic Sans MS" panose="030F0702030302020204" pitchFamily="66" charset="0"/>
              <a:cs typeface="Times New Roman"/>
            </a:endParaRPr>
          </a:p>
          <a:p>
            <a:pPr algn="ctr">
              <a:spcAft>
                <a:spcPts val="1200"/>
              </a:spcAft>
            </a:pPr>
            <a:endParaRPr lang="en-US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505200" y="3505200"/>
            <a:ext cx="3124200" cy="281940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Alliteration Phrase: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Yolanda played with her yellow yo-yo yesterday. 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(Students may bring an item on Friday that begins with the same sound as yellow.)</a:t>
            </a:r>
            <a:endParaRPr lang="en-US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US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52400" y="6477000"/>
            <a:ext cx="6477000" cy="152400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ctr"/>
          <a:lstStyle/>
          <a:p>
            <a:pPr lvl="0" algn="ctr"/>
            <a:endParaRPr lang="en-US" dirty="0" smtClean="0">
              <a:solidFill>
                <a:prstClr val="black"/>
              </a:solidFill>
            </a:endParaRPr>
          </a:p>
          <a:p>
            <a:pPr lvl="0" algn="ctr"/>
            <a:endParaRPr lang="en-US" dirty="0">
              <a:solidFill>
                <a:prstClr val="black"/>
              </a:solidFill>
            </a:endParaRPr>
          </a:p>
          <a:p>
            <a:pPr lvl="0" algn="ctr"/>
            <a:endParaRPr lang="en-US" dirty="0" smtClean="0">
              <a:solidFill>
                <a:prstClr val="black"/>
              </a:solidFill>
            </a:endParaRPr>
          </a:p>
          <a:p>
            <a:pPr lvl="0" algn="ctr"/>
            <a:endParaRPr lang="en-US" dirty="0">
              <a:solidFill>
                <a:prstClr val="black"/>
              </a:solidFill>
            </a:endParaRPr>
          </a:p>
          <a:p>
            <a:pPr lvl="0" algn="ctr"/>
            <a:r>
              <a:rPr lang="en-US" dirty="0" smtClean="0">
                <a:solidFill>
                  <a:prstClr val="black"/>
                </a:solidFill>
              </a:rPr>
              <a:t>If </a:t>
            </a:r>
            <a:r>
              <a:rPr lang="en-US" dirty="0">
                <a:solidFill>
                  <a:prstClr val="black"/>
                </a:solidFill>
              </a:rPr>
              <a:t>you would like to place an April order you </a:t>
            </a:r>
            <a:r>
              <a:rPr lang="en-US" dirty="0" smtClean="0">
                <a:solidFill>
                  <a:prstClr val="black"/>
                </a:solidFill>
              </a:rPr>
              <a:t>may </a:t>
            </a:r>
            <a:r>
              <a:rPr lang="en-US" dirty="0">
                <a:solidFill>
                  <a:prstClr val="black"/>
                </a:solidFill>
              </a:rPr>
              <a:t>do so online using our class code </a:t>
            </a:r>
            <a:r>
              <a:rPr lang="en-US" u="sng" dirty="0">
                <a:solidFill>
                  <a:prstClr val="black"/>
                </a:solidFill>
              </a:rPr>
              <a:t>PKJWT</a:t>
            </a:r>
            <a:r>
              <a:rPr lang="en-US" dirty="0">
                <a:solidFill>
                  <a:prstClr val="black"/>
                </a:solidFill>
              </a:rPr>
              <a:t>.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134007" y="8287407"/>
            <a:ext cx="6477000" cy="60960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prstClr val="black"/>
                </a:solidFill>
                <a:latin typeface="Pea Katrina" pitchFamily="2" charset="0"/>
                <a:hlinkClick r:id="rId2"/>
              </a:rPr>
              <a:t>brooklynhamilton@pickenscountyschools.org</a:t>
            </a:r>
            <a:endParaRPr lang="en-US" sz="2400" b="1" dirty="0">
              <a:solidFill>
                <a:schemeClr val="tx1"/>
              </a:solidFill>
              <a:latin typeface="Pea Katrina" pitchFamily="2" charset="0"/>
            </a:endParaRPr>
          </a:p>
        </p:txBody>
      </p:sp>
      <p:pic>
        <p:nvPicPr>
          <p:cNvPr id="11266" name="Picture 2" descr="Spring Flowers and Butterflie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5181600"/>
            <a:ext cx="1236899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Spring Friend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18718"/>
            <a:ext cx="1295400" cy="1334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0" name="Picture 6" descr="Spring Shower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96" y="685801"/>
            <a:ext cx="913388" cy="962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6744357"/>
            <a:ext cx="2338264" cy="1015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08093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1538</TotalTime>
  <Words>106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Comic Sans MS</vt:lpstr>
      <vt:lpstr>Pea Katrina</vt:lpstr>
      <vt:lpstr>Times New Roman</vt:lpstr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Cassie</dc:creator>
  <cp:lastModifiedBy>Brooklyn Hamilton</cp:lastModifiedBy>
  <cp:revision>18</cp:revision>
  <cp:lastPrinted>2018-04-09T16:56:25Z</cp:lastPrinted>
  <dcterms:created xsi:type="dcterms:W3CDTF">2013-07-23T17:57:06Z</dcterms:created>
  <dcterms:modified xsi:type="dcterms:W3CDTF">2018-04-13T13:16:33Z</dcterms:modified>
</cp:coreProperties>
</file>